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65" r:id="rId3"/>
    <p:sldId id="260" r:id="rId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FF00"/>
    <a:srgbClr val="0066CC"/>
    <a:srgbClr val="00CC00"/>
    <a:srgbClr val="33CC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7747-7024-4E71-ACAC-00064DC761A2}" type="datetimeFigureOut">
              <a:rPr lang="pt-PT" smtClean="0"/>
              <a:t>21/09/2021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E10F-5F80-4929-B579-D770368488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799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7747-7024-4E71-ACAC-00064DC761A2}" type="datetimeFigureOut">
              <a:rPr lang="pt-PT" smtClean="0"/>
              <a:t>21/09/2021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E10F-5F80-4929-B579-D770368488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361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7747-7024-4E71-ACAC-00064DC761A2}" type="datetimeFigureOut">
              <a:rPr lang="pt-PT" smtClean="0"/>
              <a:t>21/09/2021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E10F-5F80-4929-B579-D770368488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50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7747-7024-4E71-ACAC-00064DC761A2}" type="datetimeFigureOut">
              <a:rPr lang="pt-PT" smtClean="0"/>
              <a:t>21/09/2021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E10F-5F80-4929-B579-D770368488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06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7747-7024-4E71-ACAC-00064DC761A2}" type="datetimeFigureOut">
              <a:rPr lang="pt-PT" smtClean="0"/>
              <a:t>21/09/2021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E10F-5F80-4929-B579-D770368488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671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7747-7024-4E71-ACAC-00064DC761A2}" type="datetimeFigureOut">
              <a:rPr lang="pt-PT" smtClean="0"/>
              <a:t>21/09/2021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E10F-5F80-4929-B579-D770368488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71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7747-7024-4E71-ACAC-00064DC761A2}" type="datetimeFigureOut">
              <a:rPr lang="pt-PT" smtClean="0"/>
              <a:t>21/09/2021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E10F-5F80-4929-B579-D770368488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910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7747-7024-4E71-ACAC-00064DC761A2}" type="datetimeFigureOut">
              <a:rPr lang="pt-PT" smtClean="0"/>
              <a:t>21/09/2021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E10F-5F80-4929-B579-D770368488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9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7747-7024-4E71-ACAC-00064DC761A2}" type="datetimeFigureOut">
              <a:rPr lang="pt-PT" smtClean="0"/>
              <a:t>21/09/2021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E10F-5F80-4929-B579-D770368488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540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7747-7024-4E71-ACAC-00064DC761A2}" type="datetimeFigureOut">
              <a:rPr lang="pt-PT" smtClean="0"/>
              <a:t>21/09/2021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E10F-5F80-4929-B579-D770368488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138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7747-7024-4E71-ACAC-00064DC761A2}" type="datetimeFigureOut">
              <a:rPr lang="pt-PT" smtClean="0"/>
              <a:t>21/09/2021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E10F-5F80-4929-B579-D770368488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107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27747-7024-4E71-ACAC-00064DC761A2}" type="datetimeFigureOut">
              <a:rPr lang="pt-PT" smtClean="0"/>
              <a:t>21/09/2021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7E10F-5F80-4929-B579-D770368488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32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6176773-858F-4588-81DD-FC3CB4248F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1208"/>
            <a:ext cx="9144000" cy="153790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1CDFAF6-63A7-423D-BF90-DC6E21864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84"/>
            <a:ext cx="9144000" cy="515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6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30A4028-4337-4A6E-8743-848A4299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" y="752"/>
            <a:ext cx="913357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63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E449DEA-D5BD-4EA7-8EA4-F650F817C0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264"/>
            <a:ext cx="914400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142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0</Words>
  <Application>Microsoft Office PowerPoint</Application>
  <PresentationFormat>Apresentação na tela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Capelo</dc:creator>
  <cp:lastModifiedBy>HP</cp:lastModifiedBy>
  <cp:revision>22</cp:revision>
  <dcterms:created xsi:type="dcterms:W3CDTF">2019-05-14T10:14:48Z</dcterms:created>
  <dcterms:modified xsi:type="dcterms:W3CDTF">2021-09-21T14:58:07Z</dcterms:modified>
</cp:coreProperties>
</file>